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9" r:id="rId5"/>
    <p:sldId id="270" r:id="rId6"/>
    <p:sldId id="265" r:id="rId7"/>
    <p:sldId id="266" r:id="rId8"/>
    <p:sldId id="267" r:id="rId9"/>
    <p:sldId id="268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3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La classe des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s’amuser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ils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025818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verbe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 pronom personnel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CA1F85C-E5A1-4882-9B63-539695CD45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016" y="3667118"/>
            <a:ext cx="1383300" cy="161210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450892B-4702-4F9F-8FEC-CAE71EBE71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884" y="3608845"/>
            <a:ext cx="1557582" cy="172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52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on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émotion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Pronom personnel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 nom féminin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284B679-2034-42B5-958B-D67AABFBC5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588" y="3598745"/>
            <a:ext cx="1557582" cy="172864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D161D23-8FCD-46BD-A349-CA3BFA68DF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489" y="3918840"/>
            <a:ext cx="1335189" cy="140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triste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heureux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688334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457200" lvl="1" indent="0">
              <a:buNone/>
            </a:pPr>
            <a:r>
              <a:rPr lang="fr-FR" sz="3600" dirty="0"/>
              <a:t>Adjectif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 Adjectif</a:t>
            </a:r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27D4B84-F9F7-4B28-9945-FED1B72055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792" y="3703382"/>
            <a:ext cx="1243004" cy="132219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BCADFFF-3A51-4E7C-BDED-ACDEBA91C9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671" y="3667118"/>
            <a:ext cx="1243004" cy="1322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61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ma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des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078162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déterminant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 article indéfini</a:t>
            </a:r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1D49BDA-087A-4EC6-B4F2-9CF1594851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387" y="3853023"/>
            <a:ext cx="1291256" cy="139870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055C0A6-6316-4116-8FDB-64BCE8083C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463" y="3853023"/>
            <a:ext cx="1291256" cy="1398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608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copain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ressentir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786609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Nom masculin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 verbe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D161D23-8FCD-46BD-A349-CA3BFA68D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843" y="3918840"/>
            <a:ext cx="1335189" cy="140855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CA1F85C-E5A1-4882-9B63-539695CD45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981" y="3667118"/>
            <a:ext cx="1383300" cy="161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9741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132</Words>
  <Application>Microsoft Office PowerPoint</Application>
  <PresentationFormat>Grand écran</PresentationFormat>
  <Paragraphs>86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Donne la classe du mot</vt:lpstr>
      <vt:lpstr>Correction</vt:lpstr>
      <vt:lpstr>Donne la classe du mot</vt:lpstr>
      <vt:lpstr>Correction</vt:lpstr>
      <vt:lpstr>Donne la classe du mot</vt:lpstr>
      <vt:lpstr>Correction</vt:lpstr>
      <vt:lpstr>Donne la classe du mot</vt:lpstr>
      <vt:lpstr>Correction</vt:lpstr>
      <vt:lpstr>Donne la classe du mot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2022-01-30T11:22:19Z</dcterms:modified>
</cp:coreProperties>
</file>